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398" autoAdjust="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574A513-FA2A-4259-AA4F-748045EDE850}" type="datetimeFigureOut">
              <a:rPr lang="ru-RU" smtClean="0"/>
              <a:t>ср 10.06.20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6EE1022-332D-4041-98C9-0A6D99DC625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Закладка </a:t>
            </a:r>
            <a:br>
              <a:rPr lang="ru-RU" dirty="0" smtClean="0"/>
            </a:br>
            <a:r>
              <a:rPr lang="ru-RU" dirty="0" smtClean="0"/>
              <a:t>из фетра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Pictures\дистанционка\мк россия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0226" y="3714753"/>
            <a:ext cx="3897576" cy="2919420"/>
          </a:xfrm>
          <a:prstGeom prst="rect">
            <a:avLst/>
          </a:prstGeom>
          <a:noFill/>
        </p:spPr>
      </p:pic>
      <p:pic>
        <p:nvPicPr>
          <p:cNvPr id="1028" name="Picture 4" descr="C:\Users\User\Pictures\дистанционка\мк россия\images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3" y="142852"/>
            <a:ext cx="4621459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Pictures\дистанционка\мк россия\afXq8Tj0Wv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423850"/>
            <a:ext cx="4214842" cy="4648355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5731" y="214291"/>
            <a:ext cx="429254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Наша </a:t>
            </a:r>
            <a:r>
              <a:rPr lang="ru-RU" dirty="0" err="1" smtClean="0"/>
              <a:t>закладочка</a:t>
            </a:r>
            <a:r>
              <a:rPr lang="ru-RU" dirty="0" smtClean="0"/>
              <a:t> готова</a:t>
            </a:r>
            <a:endParaRPr lang="ru-RU" dirty="0"/>
          </a:p>
        </p:txBody>
      </p:sp>
      <p:pic>
        <p:nvPicPr>
          <p:cNvPr id="10242" name="Picture 2" descr="C:\Users\User\Pictures\дистанционка\мк россия\zTxi_sw8lH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643050"/>
            <a:ext cx="264195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65456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Gabriola" pitchFamily="82" charset="0"/>
              </a:rPr>
              <a:t>От </a:t>
            </a:r>
            <a:r>
              <a:rPr lang="ru-RU" sz="4000" b="1" i="1" dirty="0" smtClean="0">
                <a:latin typeface="Gabriola" pitchFamily="82" charset="0"/>
              </a:rPr>
              <a:t> души   сегодня  поздравляем</a:t>
            </a:r>
            <a:r>
              <a:rPr lang="ru-RU" sz="4000" dirty="0" smtClean="0">
                <a:latin typeface="Gabriola" pitchFamily="82" charset="0"/>
              </a:rPr>
              <a:t/>
            </a:r>
            <a:br>
              <a:rPr lang="ru-RU" sz="4000" dirty="0" smtClean="0">
                <a:latin typeface="Gabriola" pitchFamily="82" charset="0"/>
              </a:rPr>
            </a:br>
            <a:r>
              <a:rPr lang="ru-RU" sz="4000" b="1" i="1" dirty="0" smtClean="0">
                <a:latin typeface="Gabriola" pitchFamily="82" charset="0"/>
              </a:rPr>
              <a:t>С днем </a:t>
            </a:r>
            <a:r>
              <a:rPr lang="ru-RU" sz="4000" b="1" i="1" dirty="0" smtClean="0">
                <a:latin typeface="Gabriola" pitchFamily="82" charset="0"/>
              </a:rPr>
              <a:t> России </a:t>
            </a:r>
            <a:r>
              <a:rPr lang="ru-RU" sz="4000" b="1" i="1" dirty="0" smtClean="0">
                <a:latin typeface="Gabriola" pitchFamily="82" charset="0"/>
              </a:rPr>
              <a:t>мы </a:t>
            </a:r>
            <a:r>
              <a:rPr lang="ru-RU" sz="4000" b="1" i="1" dirty="0" smtClean="0">
                <a:latin typeface="Gabriola" pitchFamily="82" charset="0"/>
              </a:rPr>
              <a:t> страну </a:t>
            </a:r>
            <a:r>
              <a:rPr lang="ru-RU" sz="4000" b="1" i="1" dirty="0" smtClean="0">
                <a:latin typeface="Gabriola" pitchFamily="82" charset="0"/>
              </a:rPr>
              <a:t>и граждан,</a:t>
            </a:r>
            <a:r>
              <a:rPr lang="ru-RU" sz="4000" dirty="0" smtClean="0">
                <a:latin typeface="Gabriola" pitchFamily="82" charset="0"/>
              </a:rPr>
              <a:t/>
            </a:r>
            <a:br>
              <a:rPr lang="ru-RU" sz="4000" dirty="0" smtClean="0">
                <a:latin typeface="Gabriola" pitchFamily="82" charset="0"/>
              </a:rPr>
            </a:br>
            <a:r>
              <a:rPr lang="ru-RU" sz="4000" b="1" i="1" dirty="0" smtClean="0">
                <a:latin typeface="Gabriola" pitchFamily="82" charset="0"/>
              </a:rPr>
              <a:t>Всем </a:t>
            </a:r>
            <a:r>
              <a:rPr lang="ru-RU" sz="4000" b="1" i="1" dirty="0" smtClean="0">
                <a:latin typeface="Gabriola" pitchFamily="82" charset="0"/>
              </a:rPr>
              <a:t> здоровья</a:t>
            </a:r>
            <a:r>
              <a:rPr lang="ru-RU" sz="4000" b="1" i="1" dirty="0" smtClean="0">
                <a:latin typeface="Gabriola" pitchFamily="82" charset="0"/>
              </a:rPr>
              <a:t>, радости </a:t>
            </a:r>
            <a:r>
              <a:rPr lang="ru-RU" sz="4000" b="1" i="1" dirty="0" smtClean="0">
                <a:latin typeface="Gabriola" pitchFamily="82" charset="0"/>
              </a:rPr>
              <a:t> желаем</a:t>
            </a:r>
            <a:r>
              <a:rPr lang="ru-RU" sz="4000" b="1" i="1" dirty="0" smtClean="0">
                <a:latin typeface="Gabriola" pitchFamily="82" charset="0"/>
              </a:rPr>
              <a:t>,</a:t>
            </a:r>
            <a:r>
              <a:rPr lang="ru-RU" sz="4000" dirty="0" smtClean="0">
                <a:latin typeface="Gabriola" pitchFamily="82" charset="0"/>
              </a:rPr>
              <a:t/>
            </a:r>
            <a:br>
              <a:rPr lang="ru-RU" sz="4000" dirty="0" smtClean="0">
                <a:latin typeface="Gabriola" pitchFamily="82" charset="0"/>
              </a:rPr>
            </a:br>
            <a:r>
              <a:rPr lang="ru-RU" sz="4000" b="1" i="1" dirty="0" smtClean="0">
                <a:latin typeface="Gabriola" pitchFamily="82" charset="0"/>
              </a:rPr>
              <a:t>Счастья </a:t>
            </a:r>
            <a:r>
              <a:rPr lang="ru-RU" sz="4000" b="1" i="1" dirty="0" smtClean="0">
                <a:latin typeface="Gabriola" pitchFamily="82" charset="0"/>
              </a:rPr>
              <a:t> и  успехов  в  деле  каждом</a:t>
            </a:r>
            <a:r>
              <a:rPr lang="ru-RU" sz="4000" dirty="0" smtClean="0">
                <a:latin typeface="Gabriola" pitchFamily="82" charset="0"/>
              </a:rPr>
              <a:t>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sz="2000" dirty="0" smtClean="0"/>
              <a:t>(Автор: Матвеева Елена)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2291" name="Picture 3" descr="C:\Users\User\Pictures\дистанционка\мк россия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719698"/>
            <a:ext cx="7429552" cy="1595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Цель мастер – класса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развитие творческих способностей детей.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Задачи мастер – класса: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сформировать умение работы с </a:t>
            </a:r>
            <a:r>
              <a:rPr lang="ru-RU" dirty="0" smtClean="0"/>
              <a:t>фетром;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развивать творческое мышление;</a:t>
            </a:r>
          </a:p>
          <a:p>
            <a:pPr>
              <a:buNone/>
            </a:pPr>
            <a:r>
              <a:rPr lang="ru-RU" dirty="0" smtClean="0"/>
              <a:t>- воспитывать трудолюбие, терпение и аккуратность к выполнению работы;</a:t>
            </a:r>
          </a:p>
          <a:p>
            <a:pPr>
              <a:buNone/>
            </a:pPr>
            <a:r>
              <a:rPr lang="ru-RU" dirty="0" smtClean="0"/>
              <a:t>- воспитывать патриотизм у детей.</a:t>
            </a:r>
          </a:p>
          <a:p>
            <a:endParaRPr lang="ru-RU" dirty="0"/>
          </a:p>
        </p:txBody>
      </p:sp>
      <p:pic>
        <p:nvPicPr>
          <p:cNvPr id="2052" name="Picture 4" descr="C:\Users\User\Pictures\дистанционка\мк россия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357694"/>
            <a:ext cx="5000638" cy="2318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dirty="0" smtClean="0"/>
              <a:t>РОССИЯ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071546"/>
            <a:ext cx="835824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Что такое Россия? Нельзя ответить. Если посмотреть на карту мира, то ее можно увидеть с любой точки. А все потому, что она занимает одну шестую часть суши.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Также Россия — это страна, которую невозможно сломить никакими войнами, потому что в России живет удивительный народ. Сначала он может долго терпеть разорения и голод, но потом появляются могущественные силы, которые могут победить всё.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России существует триединство символов – это герб, флаг и гимн.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Герб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– является одним из главных официальных государственных символов Российской Федерации наряду с гимном и флагом. Это изображение величественного и гордого двуглавого орла, увенчанного двумя коронами, переплетенными с третьей. Эта мощная птица держит красный щит с изображением серебряного всадника, поражающего дракона.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Гимн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является одним из главных официальных государственных символов Российской Федерации наряду с гербом и флагом.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Флаг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является одним из главных официальных государственных символов Российской Федерации наряду с гербом и гимном.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297238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Цветам российского флага приписывается множество символических значений, однако не существует официального толкования цветов Государственного флага Российской Федерации. Самая популярная расшифровка заключается в следующем:</a:t>
            </a:r>
            <a:br>
              <a:rPr lang="ru-RU" sz="2200" dirty="0" smtClean="0"/>
            </a:br>
            <a:r>
              <a:rPr lang="ru-RU" sz="2200" dirty="0" smtClean="0"/>
              <a:t>белый – благородство и откровенность,</a:t>
            </a:r>
            <a:br>
              <a:rPr lang="ru-RU" sz="2200" dirty="0" smtClean="0"/>
            </a:br>
            <a:r>
              <a:rPr lang="ru-RU" sz="2200" dirty="0" smtClean="0"/>
              <a:t>синий – верность, честность и целомудрие,</a:t>
            </a:r>
            <a:br>
              <a:rPr lang="ru-RU" sz="2200" dirty="0" smtClean="0"/>
            </a:br>
            <a:r>
              <a:rPr lang="ru-RU" sz="2200" dirty="0" smtClean="0"/>
              <a:t>красный – мужество, смелость, великодушие и любовь.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Выбор цветов и их цвет в закладке  не случаен </a:t>
            </a:r>
            <a:r>
              <a:rPr lang="ru-RU" dirty="0" smtClean="0"/>
              <a:t>-цвета </a:t>
            </a:r>
            <a:r>
              <a:rPr lang="ru-RU" dirty="0" smtClean="0"/>
              <a:t>нашего российского </a:t>
            </a:r>
            <a:r>
              <a:rPr lang="ru-RU" dirty="0" smtClean="0"/>
              <a:t>флага- цветы </a:t>
            </a:r>
            <a:r>
              <a:rPr lang="ru-RU" dirty="0" smtClean="0"/>
              <a:t>наших полей-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Р</a:t>
            </a:r>
            <a:r>
              <a:rPr lang="ru-RU" dirty="0" smtClean="0"/>
              <a:t>омашки </a:t>
            </a:r>
            <a:r>
              <a:rPr lang="ru-RU" dirty="0" smtClean="0"/>
              <a:t>символ любви и семьи (белый цвет флага)</a:t>
            </a:r>
          </a:p>
          <a:p>
            <a:pPr>
              <a:buNone/>
            </a:pPr>
            <a:r>
              <a:rPr lang="ru-RU" dirty="0" smtClean="0"/>
              <a:t>Васильки - святости, уважения, нежности (синий цвет)</a:t>
            </a:r>
          </a:p>
          <a:p>
            <a:pPr>
              <a:buNone/>
            </a:pPr>
            <a:r>
              <a:rPr lang="ru-RU" dirty="0" smtClean="0"/>
              <a:t>Маки - плодородия ( красный цвет флага).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1267" name="Picture 3" descr="C:\Users\User\Pictures\дистанционка\мк россия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928934"/>
            <a:ext cx="785818" cy="785818"/>
          </a:xfrm>
          <a:prstGeom prst="rect">
            <a:avLst/>
          </a:prstGeom>
          <a:noFill/>
        </p:spPr>
      </p:pic>
      <p:pic>
        <p:nvPicPr>
          <p:cNvPr id="11268" name="Picture 4" descr="C:\Users\User\Pictures\дистанционка\мк россия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956453"/>
            <a:ext cx="857256" cy="777342"/>
          </a:xfrm>
          <a:prstGeom prst="rect">
            <a:avLst/>
          </a:prstGeom>
          <a:noFill/>
        </p:spPr>
      </p:pic>
      <p:pic>
        <p:nvPicPr>
          <p:cNvPr id="11269" name="Picture 5" descr="C:\Users\User\Pictures\дистанционка\мк россия\images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2928934"/>
            <a:ext cx="1214445" cy="870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 И  ИНСРУМЕНТЫ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Готовим материалы, необходимые для работы:</a:t>
            </a:r>
            <a:br>
              <a:rPr lang="ru-RU" dirty="0" smtClean="0"/>
            </a:br>
            <a:r>
              <a:rPr lang="ru-RU" dirty="0" smtClean="0"/>
              <a:t>- фетр(салфетки вискозные);</a:t>
            </a:r>
            <a:br>
              <a:rPr lang="ru-RU" dirty="0" smtClean="0"/>
            </a:br>
            <a:r>
              <a:rPr lang="ru-RU" dirty="0" smtClean="0"/>
              <a:t>- трафареты для </a:t>
            </a:r>
            <a:r>
              <a:rPr lang="ru-RU" dirty="0" smtClean="0"/>
              <a:t>закладки;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нитки цветные;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/>
              <a:t> - иглы </a:t>
            </a:r>
            <a:r>
              <a:rPr lang="ru-RU" dirty="0" smtClean="0"/>
              <a:t>для </a:t>
            </a:r>
            <a:r>
              <a:rPr lang="ru-RU" dirty="0" smtClean="0"/>
              <a:t>шитья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и закалывания;</a:t>
            </a:r>
            <a:br>
              <a:rPr lang="ru-RU" dirty="0" smtClean="0"/>
            </a:br>
            <a:r>
              <a:rPr lang="ru-RU" dirty="0" smtClean="0"/>
              <a:t>- ножницы.</a:t>
            </a:r>
          </a:p>
          <a:p>
            <a:endParaRPr lang="ru-RU" dirty="0"/>
          </a:p>
        </p:txBody>
      </p:sp>
      <p:pic>
        <p:nvPicPr>
          <p:cNvPr id="4099" name="Picture 3" descr="C:\Users\User\Pictures\дистанционка\мк россия\SVxVKX_bql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3071810"/>
            <a:ext cx="4714908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Берем подготовленный фетр(вискозные салфетки), обводим шаблоны.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500174"/>
            <a:ext cx="3226432" cy="262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857496"/>
            <a:ext cx="2786050" cy="294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928934"/>
            <a:ext cx="3000364" cy="289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Располагаем детали</a:t>
            </a:r>
            <a:endParaRPr lang="ru-RU" dirty="0"/>
          </a:p>
        </p:txBody>
      </p:sp>
      <p:pic>
        <p:nvPicPr>
          <p:cNvPr id="6146" name="Picture 2" descr="C:\Users\User\Pictures\дистанционка\мк россия\SflUS6g-Hf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3390" y="1600200"/>
            <a:ext cx="3655219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Пришиваем </a:t>
            </a:r>
            <a:r>
              <a:rPr lang="ru-RU" dirty="0" smtClean="0"/>
              <a:t>детали цветка по середине лепестка </a:t>
            </a:r>
            <a:r>
              <a:rPr lang="ru-RU" dirty="0" smtClean="0"/>
              <a:t>к основе швом «вперед иголка»</a:t>
            </a:r>
            <a:endParaRPr lang="ru-RU" dirty="0"/>
          </a:p>
        </p:txBody>
      </p:sp>
      <p:pic>
        <p:nvPicPr>
          <p:cNvPr id="7170" name="Picture 2" descr="C:\Users\User\Pictures\дистанционка\мк россия\NEPP6vUMjJ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85925"/>
            <a:ext cx="3065866" cy="4087821"/>
          </a:xfrm>
          <a:prstGeom prst="rect">
            <a:avLst/>
          </a:prstGeom>
          <a:noFill/>
        </p:spPr>
      </p:pic>
      <p:pic>
        <p:nvPicPr>
          <p:cNvPr id="7171" name="Picture 3" descr="C:\Users\User\Pictures\дистанционка\мк россия\j7m-Hl6_vH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928802"/>
            <a:ext cx="4191029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Pictures\дистанционка\мк россия\O87GgwZg1x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14554"/>
            <a:ext cx="4463745" cy="3815420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71480"/>
            <a:ext cx="4300303" cy="394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127</TotalTime>
  <Words>241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Закладка  из фетра</vt:lpstr>
      <vt:lpstr>Цель мастер – класса:  развитие творческих способностей детей.</vt:lpstr>
      <vt:lpstr>РОССИЯ</vt:lpstr>
      <vt:lpstr>Цветам российского флага приписывается множество символических значений, однако не существует официального толкования цветов Государственного флага Российской Федерации. Самая популярная расшифровка заключается в следующем: белый – благородство и откровенность, синий – верность, честность и целомудрие, красный – мужество, смелость, великодушие и любовь. </vt:lpstr>
      <vt:lpstr>МАТЕРИАЛЫ  И  ИНСРУМЕНТЫ</vt:lpstr>
      <vt:lpstr>Берем подготовленный фетр(вискозные салфетки), обводим шаблоны.</vt:lpstr>
      <vt:lpstr>Располагаем детали</vt:lpstr>
      <vt:lpstr>Пришиваем детали цветка по середине лепестка к основе швом «вперед иголка»</vt:lpstr>
      <vt:lpstr>Слайд 9</vt:lpstr>
      <vt:lpstr>Слайд 10</vt:lpstr>
      <vt:lpstr>Наша закладочка готова</vt:lpstr>
      <vt:lpstr>От  души   сегодня  поздравляем С днем  России мы  страну и граждан, Всем  здоровья, радости  желаем, Счастья  и  успехов  в  деле  каждом!  (Автор: Матвеева Елена)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Закладка  из фетра</dc:title>
  <dc:creator>Пользователь</dc:creator>
  <cp:lastModifiedBy>Пользователь</cp:lastModifiedBy>
  <cp:revision>13</cp:revision>
  <dcterms:created xsi:type="dcterms:W3CDTF">2020-06-10T06:09:26Z</dcterms:created>
  <dcterms:modified xsi:type="dcterms:W3CDTF">2020-06-10T08:17:06Z</dcterms:modified>
</cp:coreProperties>
</file>